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anose="020B0604020202020204" charset="-18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e6c2f1df6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e6c2f1df6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e6c2f1df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e6c2f1df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e6c2f1df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e6c2f1df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e6c2f1df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e6c2f1df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e6c2f1df6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e6c2f1df6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e6c2f1df6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e6c2f1df6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e6c2f1df6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e6c2f1df6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e6c2f1df6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e6c2f1df6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e6c2f1df6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e6c2f1df6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fSM2VNorcAerW6gLSg1_U9_JY61X0Mlv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2jX3zqha7mn7tASeTZl1zYJSksJAqOco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Antiratna izložba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7.a - prosinac 2020.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Era Ejupi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989600" y="19305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 l="-32603" t="-8388" r="4546" b="-18322"/>
          <a:stretch/>
        </p:blipFill>
        <p:spPr>
          <a:xfrm>
            <a:off x="1143000" y="418175"/>
            <a:ext cx="75999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Ivona Jurešić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14" title="Ivon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7175" y="1990725"/>
            <a:ext cx="3398924" cy="25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Jessica Konc</a:t>
            </a: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3" name="Google Shape;143;p15" title="Jessic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101" y="185488"/>
            <a:ext cx="2684524" cy="477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Josip Katunar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 t="3159" b="-3159"/>
          <a:stretch/>
        </p:blipFill>
        <p:spPr>
          <a:xfrm>
            <a:off x="4461725" y="16744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Lena Strčić</a:t>
            </a:r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 t="-13259" b="13259"/>
          <a:stretch/>
        </p:blipFill>
        <p:spPr>
          <a:xfrm>
            <a:off x="3840075" y="-110300"/>
            <a:ext cx="5103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Sara Mrzljak</a:t>
            </a: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237" y="240638"/>
            <a:ext cx="4446723" cy="466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Luka Rafaj</a:t>
            </a:r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 l="5900" t="-980" r="-5900" b="979"/>
          <a:stretch/>
        </p:blipFill>
        <p:spPr>
          <a:xfrm>
            <a:off x="4811423" y="0"/>
            <a:ext cx="28900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Mauro Mrakovčić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225" y="33325"/>
            <a:ext cx="3810000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Martina Lleshdedaj</a:t>
            </a:r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115" y="0"/>
            <a:ext cx="28936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Prikaz na zaslonu (16:9)</PresentationFormat>
  <Paragraphs>11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Calibri</vt:lpstr>
      <vt:lpstr>Nunito</vt:lpstr>
      <vt:lpstr>Arial</vt:lpstr>
      <vt:lpstr>Shift</vt:lpstr>
      <vt:lpstr>Antiratna izložba</vt:lpstr>
      <vt:lpstr>Ivona Jurešić</vt:lpstr>
      <vt:lpstr>Jessica Konc</vt:lpstr>
      <vt:lpstr>Josip Katunar</vt:lpstr>
      <vt:lpstr>Lena Strčić</vt:lpstr>
      <vt:lpstr>Sara Mrzljak</vt:lpstr>
      <vt:lpstr>Luka Rafaj</vt:lpstr>
      <vt:lpstr>Mauro Mrakovčić</vt:lpstr>
      <vt:lpstr>Martina Lleshdedaj</vt:lpstr>
      <vt:lpstr>Era Ejupi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Antiratna izložba</dc:title>
  <dc:creator>Škola</dc:creator>
  <cp:lastModifiedBy>Windows korisnik</cp:lastModifiedBy>
  <cp:revision>1</cp:revision>
  <dcterms:modified xsi:type="dcterms:W3CDTF">2021-01-26T07:39:57Z</dcterms:modified>
</cp:coreProperties>
</file>