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8E9C-C197-4F00-8361-3CA40CA2DC46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DB8F-DEF6-48A9-A6A3-3FFC6C936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322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8E9C-C197-4F00-8361-3CA40CA2DC46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DB8F-DEF6-48A9-A6A3-3FFC6C936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842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8E9C-C197-4F00-8361-3CA40CA2DC46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DB8F-DEF6-48A9-A6A3-3FFC6C936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4186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8E9C-C197-4F00-8361-3CA40CA2DC46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DB8F-DEF6-48A9-A6A3-3FFC6C936678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7503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8E9C-C197-4F00-8361-3CA40CA2DC46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DB8F-DEF6-48A9-A6A3-3FFC6C936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7476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8E9C-C197-4F00-8361-3CA40CA2DC46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DB8F-DEF6-48A9-A6A3-3FFC6C936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9996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8E9C-C197-4F00-8361-3CA40CA2DC46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DB8F-DEF6-48A9-A6A3-3FFC6C936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7893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8E9C-C197-4F00-8361-3CA40CA2DC46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DB8F-DEF6-48A9-A6A3-3FFC6C936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9996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8E9C-C197-4F00-8361-3CA40CA2DC46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DB8F-DEF6-48A9-A6A3-3FFC6C936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949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8E9C-C197-4F00-8361-3CA40CA2DC46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DB8F-DEF6-48A9-A6A3-3FFC6C936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459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8E9C-C197-4F00-8361-3CA40CA2DC46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DB8F-DEF6-48A9-A6A3-3FFC6C936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866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8E9C-C197-4F00-8361-3CA40CA2DC46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DB8F-DEF6-48A9-A6A3-3FFC6C936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109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8E9C-C197-4F00-8361-3CA40CA2DC46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DB8F-DEF6-48A9-A6A3-3FFC6C936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864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8E9C-C197-4F00-8361-3CA40CA2DC46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DB8F-DEF6-48A9-A6A3-3FFC6C936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047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8E9C-C197-4F00-8361-3CA40CA2DC46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DB8F-DEF6-48A9-A6A3-3FFC6C936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774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8E9C-C197-4F00-8361-3CA40CA2DC46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DB8F-DEF6-48A9-A6A3-3FFC6C936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758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8E9C-C197-4F00-8361-3CA40CA2DC46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DB8F-DEF6-48A9-A6A3-3FFC6C936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330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4F8E9C-C197-4F00-8361-3CA40CA2DC46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51EDB8F-DEF6-48A9-A6A3-3FFC6C936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188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3562" y="1708407"/>
            <a:ext cx="10464801" cy="3048320"/>
          </a:xfrm>
        </p:spPr>
        <p:txBody>
          <a:bodyPr>
            <a:normAutofit/>
          </a:bodyPr>
          <a:lstStyle/>
          <a:p>
            <a:r>
              <a:rPr lang="hr-HR" sz="7200" cap="none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Prve godine</a:t>
            </a:r>
            <a:br>
              <a:rPr lang="hr-HR" sz="7200" cap="none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</a:br>
            <a:r>
              <a:rPr lang="hr-HR" sz="7200" cap="none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učenika 3. c razreda</a:t>
            </a:r>
            <a:endParaRPr lang="hr-HR" sz="7200" cap="none" dirty="0">
              <a:solidFill>
                <a:srgbClr val="0070C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99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78418" y="2031682"/>
            <a:ext cx="3197946" cy="1385773"/>
          </a:xfrm>
        </p:spPr>
        <p:txBody>
          <a:bodyPr>
            <a:noAutofit/>
          </a:bodyPr>
          <a:lstStyle/>
          <a:p>
            <a:r>
              <a:rPr lang="hr-HR" sz="7200" dirty="0" smtClean="0"/>
              <a:t>mara</a:t>
            </a:r>
            <a:endParaRPr lang="hr-HR" sz="72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2" r="12238" b="9423"/>
          <a:stretch/>
        </p:blipFill>
        <p:spPr>
          <a:xfrm>
            <a:off x="68169" y="1463962"/>
            <a:ext cx="3654085" cy="5394038"/>
          </a:xfr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71" y="112116"/>
            <a:ext cx="3622820" cy="644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46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633528" y="1663962"/>
            <a:ext cx="2253672" cy="1134657"/>
          </a:xfrm>
        </p:spPr>
        <p:txBody>
          <a:bodyPr>
            <a:normAutofit/>
          </a:bodyPr>
          <a:lstStyle/>
          <a:p>
            <a:r>
              <a:rPr lang="hr-HR" sz="7200" dirty="0" smtClean="0"/>
              <a:t>IVAN</a:t>
            </a:r>
            <a:endParaRPr lang="hr-HR" sz="72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6" t="5117" r="11750" b="21078"/>
          <a:stretch/>
        </p:blipFill>
        <p:spPr>
          <a:xfrm>
            <a:off x="0" y="494145"/>
            <a:ext cx="4654993" cy="583738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5" t="7110"/>
          <a:stretch/>
        </p:blipFill>
        <p:spPr>
          <a:xfrm>
            <a:off x="4802906" y="494145"/>
            <a:ext cx="4964246" cy="583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8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17165" y="2234882"/>
            <a:ext cx="3750590" cy="1542792"/>
          </a:xfrm>
        </p:spPr>
        <p:txBody>
          <a:bodyPr>
            <a:noAutofit/>
          </a:bodyPr>
          <a:lstStyle/>
          <a:p>
            <a:r>
              <a:rPr lang="hr-HR" sz="7200" dirty="0" smtClean="0"/>
              <a:t>OLMER</a:t>
            </a:r>
            <a:endParaRPr lang="hr-HR" sz="7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8" t="14951" r="718" b="403"/>
          <a:stretch/>
        </p:blipFill>
        <p:spPr>
          <a:xfrm>
            <a:off x="1880177" y="212436"/>
            <a:ext cx="5665932" cy="639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00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60145" y="2595099"/>
            <a:ext cx="3676699" cy="1487374"/>
          </a:xfrm>
        </p:spPr>
        <p:txBody>
          <a:bodyPr>
            <a:normAutofit/>
          </a:bodyPr>
          <a:lstStyle/>
          <a:p>
            <a:r>
              <a:rPr lang="hr-HR" sz="7200" dirty="0" smtClean="0"/>
              <a:t>JOLA</a:t>
            </a:r>
            <a:endParaRPr lang="hr-HR" sz="7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0"/>
          <a:stretch/>
        </p:blipFill>
        <p:spPr>
          <a:xfrm>
            <a:off x="2588490" y="175489"/>
            <a:ext cx="4431145" cy="645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53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64582" y="2465790"/>
            <a:ext cx="4193935" cy="1505846"/>
          </a:xfrm>
        </p:spPr>
        <p:txBody>
          <a:bodyPr>
            <a:normAutofit/>
          </a:bodyPr>
          <a:lstStyle/>
          <a:p>
            <a:r>
              <a:rPr lang="hr-HR" sz="7200" dirty="0" smtClean="0"/>
              <a:t>MAURO</a:t>
            </a:r>
            <a:endParaRPr lang="hr-HR" sz="7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4" b="3253"/>
          <a:stretch/>
        </p:blipFill>
        <p:spPr>
          <a:xfrm>
            <a:off x="2678544" y="110676"/>
            <a:ext cx="3722255" cy="665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29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99564" y="2576627"/>
            <a:ext cx="4766589" cy="1533556"/>
          </a:xfrm>
        </p:spPr>
        <p:txBody>
          <a:bodyPr>
            <a:normAutofit/>
          </a:bodyPr>
          <a:lstStyle/>
          <a:p>
            <a:r>
              <a:rPr lang="hr-HR" sz="7200" dirty="0" smtClean="0"/>
              <a:t>ANTONIJA</a:t>
            </a:r>
            <a:endParaRPr lang="hr-HR" sz="7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2" b="5993"/>
          <a:stretch/>
        </p:blipFill>
        <p:spPr>
          <a:xfrm>
            <a:off x="1904278" y="193963"/>
            <a:ext cx="4487286" cy="641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37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42909" y="2558154"/>
            <a:ext cx="4064626" cy="1596177"/>
          </a:xfrm>
        </p:spPr>
        <p:txBody>
          <a:bodyPr>
            <a:normAutofit/>
          </a:bodyPr>
          <a:lstStyle/>
          <a:p>
            <a:r>
              <a:rPr lang="hr-HR" sz="7200" dirty="0" smtClean="0"/>
              <a:t>MATIJA</a:t>
            </a:r>
            <a:endParaRPr lang="hr-HR" sz="7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4" t="35690" r="584" b="28945"/>
          <a:stretch/>
        </p:blipFill>
        <p:spPr>
          <a:xfrm>
            <a:off x="412439" y="1173016"/>
            <a:ext cx="5988362" cy="45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04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700654" y="2563946"/>
            <a:ext cx="2762299" cy="1596177"/>
          </a:xfrm>
        </p:spPr>
        <p:txBody>
          <a:bodyPr>
            <a:normAutofit/>
          </a:bodyPr>
          <a:lstStyle/>
          <a:p>
            <a:r>
              <a:rPr lang="hr-HR" sz="7200" dirty="0" smtClean="0"/>
              <a:t>VITO</a:t>
            </a:r>
            <a:endParaRPr lang="hr-HR" sz="7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1" r="36566" b="21481"/>
          <a:stretch/>
        </p:blipFill>
        <p:spPr>
          <a:xfrm>
            <a:off x="2281381" y="133927"/>
            <a:ext cx="4947903" cy="672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28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92654" y="2244117"/>
            <a:ext cx="3113281" cy="1596177"/>
          </a:xfrm>
        </p:spPr>
        <p:txBody>
          <a:bodyPr>
            <a:normAutofit/>
          </a:bodyPr>
          <a:lstStyle/>
          <a:p>
            <a:r>
              <a:rPr lang="hr-HR" sz="7200" dirty="0" err="1" smtClean="0"/>
              <a:t>marita</a:t>
            </a:r>
            <a:endParaRPr lang="hr-HR" sz="7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1" t="4367" r="19767" b="4669"/>
          <a:stretch/>
        </p:blipFill>
        <p:spPr>
          <a:xfrm>
            <a:off x="1431634" y="203200"/>
            <a:ext cx="6252897" cy="65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31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10255" y="2521208"/>
            <a:ext cx="2346662" cy="1596177"/>
          </a:xfrm>
        </p:spPr>
        <p:txBody>
          <a:bodyPr>
            <a:normAutofit/>
          </a:bodyPr>
          <a:lstStyle/>
          <a:p>
            <a:r>
              <a:rPr lang="hr-HR" sz="7200" dirty="0" smtClean="0"/>
              <a:t>EMI</a:t>
            </a:r>
            <a:endParaRPr lang="hr-HR" sz="7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t="4274" r="3264"/>
          <a:stretch/>
        </p:blipFill>
        <p:spPr>
          <a:xfrm>
            <a:off x="360218" y="1789596"/>
            <a:ext cx="4442692" cy="488230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" r="11451" b="9091"/>
          <a:stretch/>
        </p:blipFill>
        <p:spPr>
          <a:xfrm>
            <a:off x="5349442" y="195346"/>
            <a:ext cx="3748376" cy="647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90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608291" y="1365827"/>
            <a:ext cx="2811751" cy="1228437"/>
          </a:xfrm>
        </p:spPr>
        <p:txBody>
          <a:bodyPr>
            <a:normAutofit/>
          </a:bodyPr>
          <a:lstStyle/>
          <a:p>
            <a:r>
              <a:rPr lang="hr-HR" sz="7200" dirty="0" err="1" smtClean="0"/>
              <a:t>vesa</a:t>
            </a:r>
            <a:endParaRPr lang="hr-HR" sz="7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27"/>
          <a:stretch/>
        </p:blipFill>
        <p:spPr>
          <a:xfrm>
            <a:off x="808759" y="73891"/>
            <a:ext cx="7288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00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31199" y="341426"/>
            <a:ext cx="3371899" cy="1596177"/>
          </a:xfrm>
        </p:spPr>
        <p:txBody>
          <a:bodyPr>
            <a:normAutofit/>
          </a:bodyPr>
          <a:lstStyle/>
          <a:p>
            <a:r>
              <a:rPr lang="hr-HR" sz="7200" dirty="0" smtClean="0"/>
              <a:t>LAURA</a:t>
            </a:r>
            <a:endParaRPr lang="hr-HR" sz="72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t="9696" r="5107" b="5589"/>
          <a:stretch/>
        </p:blipFill>
        <p:spPr>
          <a:xfrm>
            <a:off x="101600" y="1634836"/>
            <a:ext cx="4036629" cy="509847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1" t="-673" r="13367" b="19057"/>
          <a:stretch/>
        </p:blipFill>
        <p:spPr>
          <a:xfrm>
            <a:off x="4313551" y="101600"/>
            <a:ext cx="3417454" cy="5597236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4" t="8619" r="21818" b="10573"/>
          <a:stretch/>
        </p:blipFill>
        <p:spPr>
          <a:xfrm>
            <a:off x="8331199" y="2029348"/>
            <a:ext cx="3629890" cy="47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40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30836" y="2068626"/>
            <a:ext cx="3030153" cy="1596177"/>
          </a:xfrm>
        </p:spPr>
        <p:txBody>
          <a:bodyPr>
            <a:normAutofit/>
          </a:bodyPr>
          <a:lstStyle/>
          <a:p>
            <a:r>
              <a:rPr lang="hr-HR" sz="7200" dirty="0" smtClean="0"/>
              <a:t>KRSTO</a:t>
            </a:r>
            <a:endParaRPr lang="hr-HR" sz="7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8" b="20674"/>
          <a:stretch/>
        </p:blipFill>
        <p:spPr>
          <a:xfrm>
            <a:off x="316346" y="212435"/>
            <a:ext cx="5415018" cy="653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03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78981" y="2327244"/>
            <a:ext cx="3020917" cy="1596177"/>
          </a:xfrm>
        </p:spPr>
        <p:txBody>
          <a:bodyPr>
            <a:normAutofit/>
          </a:bodyPr>
          <a:lstStyle/>
          <a:p>
            <a:r>
              <a:rPr lang="hr-HR" sz="7200" dirty="0" smtClean="0"/>
              <a:t>LEANA</a:t>
            </a:r>
            <a:endParaRPr lang="hr-HR" sz="7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t="2892" r="11030" b="826"/>
          <a:stretch/>
        </p:blipFill>
        <p:spPr>
          <a:xfrm>
            <a:off x="129308" y="193964"/>
            <a:ext cx="7693891" cy="64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60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43637" y="2539681"/>
            <a:ext cx="2743826" cy="1596177"/>
          </a:xfrm>
        </p:spPr>
        <p:txBody>
          <a:bodyPr>
            <a:normAutofit/>
          </a:bodyPr>
          <a:lstStyle/>
          <a:p>
            <a:r>
              <a:rPr lang="hr-HR" sz="7200" dirty="0" smtClean="0"/>
              <a:t>DANI</a:t>
            </a:r>
            <a:endParaRPr lang="hr-HR" sz="7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4" y="1065067"/>
            <a:ext cx="7948181" cy="529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28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700653" y="1293092"/>
            <a:ext cx="2807856" cy="1209963"/>
          </a:xfrm>
        </p:spPr>
        <p:txBody>
          <a:bodyPr>
            <a:normAutofit/>
          </a:bodyPr>
          <a:lstStyle/>
          <a:p>
            <a:r>
              <a:rPr lang="hr-HR" sz="7200" dirty="0" err="1" smtClean="0"/>
              <a:t>nika</a:t>
            </a:r>
            <a:endParaRPr lang="hr-HR" sz="7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7" b="13939"/>
          <a:stretch/>
        </p:blipFill>
        <p:spPr>
          <a:xfrm>
            <a:off x="2937163" y="10741"/>
            <a:ext cx="4913746" cy="684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67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06692" y="2484262"/>
            <a:ext cx="3104044" cy="1478138"/>
          </a:xfrm>
        </p:spPr>
        <p:txBody>
          <a:bodyPr>
            <a:normAutofit/>
          </a:bodyPr>
          <a:lstStyle/>
          <a:p>
            <a:r>
              <a:rPr lang="hr-HR" sz="7200" dirty="0" err="1" smtClean="0"/>
              <a:t>alan</a:t>
            </a:r>
            <a:endParaRPr lang="hr-HR" sz="72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091" y="0"/>
            <a:ext cx="5153891" cy="6871857"/>
          </a:xfrm>
        </p:spPr>
      </p:pic>
    </p:spTree>
    <p:extLst>
      <p:ext uri="{BB962C8B-B14F-4D97-AF65-F5344CB8AC3E}">
        <p14:creationId xmlns:p14="http://schemas.microsoft.com/office/powerpoint/2010/main" val="3907104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42109" y="5578446"/>
            <a:ext cx="4729644" cy="1044028"/>
          </a:xfrm>
        </p:spPr>
        <p:txBody>
          <a:bodyPr>
            <a:noAutofit/>
          </a:bodyPr>
          <a:lstStyle/>
          <a:p>
            <a:r>
              <a:rPr lang="hr-HR" sz="7200" dirty="0" err="1" smtClean="0"/>
              <a:t>david</a:t>
            </a:r>
            <a:endParaRPr lang="hr-HR" sz="72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7"/>
          <a:stretch/>
        </p:blipFill>
        <p:spPr>
          <a:xfrm>
            <a:off x="7352146" y="300277"/>
            <a:ext cx="4628044" cy="643591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2" b="18524"/>
          <a:stretch/>
        </p:blipFill>
        <p:spPr>
          <a:xfrm>
            <a:off x="92363" y="101600"/>
            <a:ext cx="6057900" cy="5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1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77382" y="2881427"/>
            <a:ext cx="3427317" cy="1330356"/>
          </a:xfrm>
        </p:spPr>
        <p:txBody>
          <a:bodyPr>
            <a:normAutofit/>
          </a:bodyPr>
          <a:lstStyle/>
          <a:p>
            <a:r>
              <a:rPr lang="hr-HR" sz="7200" dirty="0" err="1" smtClean="0"/>
              <a:t>lea</a:t>
            </a:r>
            <a:endParaRPr lang="hr-HR" sz="72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63" y="35405"/>
            <a:ext cx="5116945" cy="6822595"/>
          </a:xfrm>
        </p:spPr>
      </p:pic>
    </p:spTree>
    <p:extLst>
      <p:ext uri="{BB962C8B-B14F-4D97-AF65-F5344CB8AC3E}">
        <p14:creationId xmlns:p14="http://schemas.microsoft.com/office/powerpoint/2010/main" val="3276467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84291" y="1994735"/>
            <a:ext cx="3990735" cy="1672101"/>
          </a:xfrm>
        </p:spPr>
        <p:txBody>
          <a:bodyPr>
            <a:normAutofit/>
          </a:bodyPr>
          <a:lstStyle/>
          <a:p>
            <a:r>
              <a:rPr lang="hr-HR" sz="7200" dirty="0" err="1" smtClean="0"/>
              <a:t>lukas</a:t>
            </a:r>
            <a:endParaRPr lang="hr-HR" sz="72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74" y="0"/>
            <a:ext cx="2964872" cy="6796269"/>
          </a:xfrm>
        </p:spPr>
      </p:pic>
    </p:spTree>
    <p:extLst>
      <p:ext uri="{BB962C8B-B14F-4D97-AF65-F5344CB8AC3E}">
        <p14:creationId xmlns:p14="http://schemas.microsoft.com/office/powerpoint/2010/main" val="1261446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24801" y="2336480"/>
            <a:ext cx="3695171" cy="1468901"/>
          </a:xfrm>
        </p:spPr>
        <p:txBody>
          <a:bodyPr>
            <a:normAutofit/>
          </a:bodyPr>
          <a:lstStyle/>
          <a:p>
            <a:r>
              <a:rPr lang="hr-HR" sz="7200" dirty="0" smtClean="0"/>
              <a:t>Lucija r.</a:t>
            </a:r>
            <a:endParaRPr lang="hr-HR" sz="72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4"/>
          <a:stretch/>
        </p:blipFill>
        <p:spPr>
          <a:xfrm>
            <a:off x="2798619" y="0"/>
            <a:ext cx="4701307" cy="6849833"/>
          </a:xfrm>
        </p:spPr>
      </p:pic>
    </p:spTree>
    <p:extLst>
      <p:ext uri="{BB962C8B-B14F-4D97-AF65-F5344CB8AC3E}">
        <p14:creationId xmlns:p14="http://schemas.microsoft.com/office/powerpoint/2010/main" val="3174610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59782" y="2234881"/>
            <a:ext cx="4203171" cy="1819883"/>
          </a:xfrm>
        </p:spPr>
        <p:txBody>
          <a:bodyPr>
            <a:normAutofit/>
          </a:bodyPr>
          <a:lstStyle/>
          <a:p>
            <a:r>
              <a:rPr lang="hr-HR" sz="7200" dirty="0" smtClean="0"/>
              <a:t>Lucija j.</a:t>
            </a:r>
            <a:endParaRPr lang="hr-HR" sz="72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1"/>
          <a:stretch/>
        </p:blipFill>
        <p:spPr>
          <a:xfrm>
            <a:off x="2492684" y="69112"/>
            <a:ext cx="4501609" cy="6571833"/>
          </a:xfrm>
        </p:spPr>
      </p:pic>
    </p:spTree>
    <p:extLst>
      <p:ext uri="{BB962C8B-B14F-4D97-AF65-F5344CB8AC3E}">
        <p14:creationId xmlns:p14="http://schemas.microsoft.com/office/powerpoint/2010/main" val="3252455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117</TotalTime>
  <Words>28</Words>
  <Application>Microsoft Office PowerPoint</Application>
  <PresentationFormat>Široki zaslon</PresentationFormat>
  <Paragraphs>23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7" baseType="lpstr">
      <vt:lpstr>Arial</vt:lpstr>
      <vt:lpstr>Bahnschrift SemiBold</vt:lpstr>
      <vt:lpstr>Tw Cen MT</vt:lpstr>
      <vt:lpstr>Kapljica</vt:lpstr>
      <vt:lpstr>Prve godine učenika 3. c razreda</vt:lpstr>
      <vt:lpstr>vesa</vt:lpstr>
      <vt:lpstr>nika</vt:lpstr>
      <vt:lpstr>alan</vt:lpstr>
      <vt:lpstr>david</vt:lpstr>
      <vt:lpstr>lea</vt:lpstr>
      <vt:lpstr>lukas</vt:lpstr>
      <vt:lpstr>Lucija r.</vt:lpstr>
      <vt:lpstr>Lucija j.</vt:lpstr>
      <vt:lpstr>mara</vt:lpstr>
      <vt:lpstr>IVAN</vt:lpstr>
      <vt:lpstr>OLMER</vt:lpstr>
      <vt:lpstr>JOLA</vt:lpstr>
      <vt:lpstr>MAURO</vt:lpstr>
      <vt:lpstr>ANTONIJA</vt:lpstr>
      <vt:lpstr>MATIJA</vt:lpstr>
      <vt:lpstr>VITO</vt:lpstr>
      <vt:lpstr>marita</vt:lpstr>
      <vt:lpstr>EMI</vt:lpstr>
      <vt:lpstr>LAURA</vt:lpstr>
      <vt:lpstr>KRSTO</vt:lpstr>
      <vt:lpstr>LEANA</vt:lpstr>
      <vt:lpstr>DANI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Windows korisnik</cp:lastModifiedBy>
  <cp:revision>19</cp:revision>
  <dcterms:created xsi:type="dcterms:W3CDTF">2021-01-20T15:10:44Z</dcterms:created>
  <dcterms:modified xsi:type="dcterms:W3CDTF">2021-01-28T07:26:33Z</dcterms:modified>
</cp:coreProperties>
</file>