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197FD3-A1A6-4E73-93C6-E1EB4F49F2B4}" type="datetimeFigureOut">
              <a:rPr lang="sr-Latn-CS" smtClean="0"/>
              <a:t>25.10.2013</a:t>
            </a:fld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D73097-D270-4F98-A3C9-FE91D02C2251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ANIMIRANI FILM</a:t>
            </a:r>
            <a:endParaRPr lang="hr-HR" dirty="0"/>
          </a:p>
        </p:txBody>
      </p:sp>
      <p:pic>
        <p:nvPicPr>
          <p:cNvPr id="4" name="Rezervirano mjesto sadržaja 3" descr="la_lin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0240"/>
            <a:ext cx="621510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KOJA SE ŽIVOTINJA IZ MADAGASKARA ZOVE MARTI?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Lav</a:t>
            </a:r>
          </a:p>
          <a:p>
            <a:r>
              <a:rPr lang="hr-HR" dirty="0" smtClean="0"/>
              <a:t>B) Žirafa</a:t>
            </a:r>
          </a:p>
          <a:p>
            <a:r>
              <a:rPr lang="hr-HR" dirty="0" smtClean="0"/>
              <a:t>C) Zebra</a:t>
            </a:r>
            <a:endParaRPr lang="hr-HR" dirty="0"/>
          </a:p>
        </p:txBody>
      </p:sp>
      <p:pic>
        <p:nvPicPr>
          <p:cNvPr id="5" name="Rezervirano mjesto sadržaja 4" descr="thum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1714488"/>
            <a:ext cx="5786451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VJEVERICA TRAŽI U CRTIĆU LEDENO DOBA?</a:t>
            </a:r>
            <a:endParaRPr lang="hr-HR" dirty="0"/>
          </a:p>
        </p:txBody>
      </p:sp>
      <p:pic>
        <p:nvPicPr>
          <p:cNvPr id="5" name="Rezervirano mjesto sadržaja 4" descr="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3857652" cy="328614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Žir</a:t>
            </a:r>
          </a:p>
          <a:p>
            <a:r>
              <a:rPr lang="hr-HR" dirty="0" smtClean="0"/>
              <a:t>B) Vodu</a:t>
            </a:r>
          </a:p>
          <a:p>
            <a:r>
              <a:rPr lang="hr-HR" dirty="0" smtClean="0"/>
              <a:t>C) Prijatelje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JE PO ZANIMANJU BALTAZAR?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Kuhar</a:t>
            </a:r>
          </a:p>
          <a:p>
            <a:r>
              <a:rPr lang="hr-HR" dirty="0" smtClean="0"/>
              <a:t>B) Pilot</a:t>
            </a:r>
          </a:p>
          <a:p>
            <a:r>
              <a:rPr lang="hr-HR" dirty="0" smtClean="0"/>
              <a:t>C) Profesor</a:t>
            </a:r>
            <a:endParaRPr lang="hr-HR" dirty="0"/>
          </a:p>
        </p:txBody>
      </p:sp>
      <p:pic>
        <p:nvPicPr>
          <p:cNvPr id="5" name="Rezervirano mjesto sadržaja 4" descr="baltaz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14678" y="1643050"/>
            <a:ext cx="4929197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PAT I MAT LIKOVI SU IZ CRTIĆA :</a:t>
            </a:r>
            <a:endParaRPr lang="hr-HR" dirty="0"/>
          </a:p>
        </p:txBody>
      </p:sp>
      <p:pic>
        <p:nvPicPr>
          <p:cNvPr id="5" name="Rezervirano mjesto sadržaja 4" descr="celotisk_6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5745" y="1646238"/>
            <a:ext cx="3481509" cy="452596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Ben 10</a:t>
            </a:r>
          </a:p>
          <a:p>
            <a:r>
              <a:rPr lang="hr-HR" dirty="0" smtClean="0"/>
              <a:t>B) A je to</a:t>
            </a:r>
          </a:p>
          <a:p>
            <a:r>
              <a:rPr lang="hr-HR" dirty="0" smtClean="0"/>
              <a:t>C) Tri praščića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ŠTO JE CASPER?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Dječak</a:t>
            </a:r>
          </a:p>
          <a:p>
            <a:r>
              <a:rPr lang="hr-HR" dirty="0" smtClean="0"/>
              <a:t>B) Pas</a:t>
            </a:r>
          </a:p>
          <a:p>
            <a:r>
              <a:rPr lang="hr-HR" dirty="0" smtClean="0"/>
              <a:t>C) Duh</a:t>
            </a:r>
            <a:endParaRPr lang="hr-HR" dirty="0"/>
          </a:p>
        </p:txBody>
      </p:sp>
      <p:pic>
        <p:nvPicPr>
          <p:cNvPr id="5" name="Rezervirano mjesto sadržaja 4" descr="index 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43240" y="1714488"/>
            <a:ext cx="5019685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POMOĆU ČEGA JE LETJELA KUĆA U CRTIĆU NEBESA ?</a:t>
            </a:r>
            <a:endParaRPr lang="hr-HR" dirty="0"/>
          </a:p>
        </p:txBody>
      </p:sp>
      <p:pic>
        <p:nvPicPr>
          <p:cNvPr id="5" name="Rezervirano mjesto sadržaja 4" descr="j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4" y="1785926"/>
            <a:ext cx="4714882" cy="385765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Balona</a:t>
            </a:r>
          </a:p>
          <a:p>
            <a:r>
              <a:rPr lang="hr-HR" dirty="0" smtClean="0"/>
              <a:t>B) Sušila za kosu</a:t>
            </a:r>
          </a:p>
          <a:p>
            <a:r>
              <a:rPr lang="hr-HR" dirty="0" smtClean="0"/>
              <a:t>C) Zmaja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ODAKLE DOLAZE OVA ČUDOVIŠTA?</a:t>
            </a:r>
            <a:endParaRPr lang="hr-HR" dirty="0"/>
          </a:p>
        </p:txBody>
      </p:sp>
      <p:pic>
        <p:nvPicPr>
          <p:cNvPr id="5" name="Rezervirano mjesto sadržaja 4" descr="thumb 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4" y="1785926"/>
            <a:ext cx="4214815" cy="364333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Iz šume</a:t>
            </a:r>
          </a:p>
          <a:p>
            <a:r>
              <a:rPr lang="hr-HR" dirty="0" smtClean="0"/>
              <a:t>B) Iz ormara</a:t>
            </a:r>
          </a:p>
          <a:p>
            <a:r>
              <a:rPr lang="hr-HR" dirty="0" smtClean="0"/>
              <a:t>C) Iz škole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KAKO SE ZOVE GLAVNI LIK IZ OVOG CRTIĆA?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Bob Graditelj</a:t>
            </a:r>
          </a:p>
          <a:p>
            <a:r>
              <a:rPr lang="hr-HR" dirty="0" smtClean="0"/>
              <a:t>B) Poštar Pat</a:t>
            </a:r>
          </a:p>
          <a:p>
            <a:r>
              <a:rPr lang="hr-HR" dirty="0" smtClean="0"/>
              <a:t>C) </a:t>
            </a:r>
            <a:r>
              <a:rPr lang="hr-HR" dirty="0" err="1" smtClean="0"/>
              <a:t>Shrek</a:t>
            </a:r>
            <a:endParaRPr lang="hr-HR" dirty="0"/>
          </a:p>
        </p:txBody>
      </p:sp>
      <p:pic>
        <p:nvPicPr>
          <p:cNvPr id="5" name="Rezervirano mjesto sadržaja 4" descr="imgSizer2.asp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1643050"/>
            <a:ext cx="4972056" cy="3857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JE OBITELJI PRAŠČIĆ OMILJENA ZABAVA?</a:t>
            </a:r>
            <a:endParaRPr lang="hr-HR" dirty="0"/>
          </a:p>
        </p:txBody>
      </p:sp>
      <p:pic>
        <p:nvPicPr>
          <p:cNvPr id="5" name="Rezervirano mjesto sadržaja 4" descr="peppa1_1810164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49351"/>
            <a:ext cx="4038600" cy="2519735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Gledanje televizije</a:t>
            </a:r>
          </a:p>
          <a:p>
            <a:r>
              <a:rPr lang="hr-HR" dirty="0" smtClean="0"/>
              <a:t>B) Skakanje po blatnim lokvicama</a:t>
            </a:r>
          </a:p>
          <a:p>
            <a:r>
              <a:rPr lang="hr-HR" dirty="0" smtClean="0"/>
              <a:t>C) Pisanje zadaće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ŽIVI SPUŽVA BOB?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Na selu</a:t>
            </a:r>
          </a:p>
          <a:p>
            <a:r>
              <a:rPr lang="hr-HR" dirty="0" smtClean="0"/>
              <a:t>B) U planinama</a:t>
            </a:r>
          </a:p>
          <a:p>
            <a:r>
              <a:rPr lang="hr-HR" dirty="0" smtClean="0"/>
              <a:t>C) Na dnu mora</a:t>
            </a:r>
            <a:endParaRPr lang="hr-HR" dirty="0"/>
          </a:p>
        </p:txBody>
      </p:sp>
      <p:pic>
        <p:nvPicPr>
          <p:cNvPr id="5" name="Rezervirano mjesto sadržaja 4" descr="spuzva-bob-skockani.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1785926"/>
            <a:ext cx="475774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SE ZOVE JEDINI ŠTRUMPF SA CRVENOM KAPICOM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Lumen</a:t>
            </a:r>
          </a:p>
          <a:p>
            <a:r>
              <a:rPr lang="hr-HR" dirty="0" smtClean="0"/>
              <a:t>B) Mrgud</a:t>
            </a:r>
          </a:p>
          <a:p>
            <a:r>
              <a:rPr lang="hr-HR" dirty="0" smtClean="0"/>
              <a:t>C) Papa </a:t>
            </a:r>
            <a:r>
              <a:rPr lang="hr-HR" dirty="0" err="1" smtClean="0"/>
              <a:t>Štrumpf</a:t>
            </a:r>
            <a:endParaRPr lang="hr-HR" dirty="0"/>
          </a:p>
        </p:txBody>
      </p:sp>
      <p:pic>
        <p:nvPicPr>
          <p:cNvPr id="5" name="Rezervirano mjesto sadržaja 4" descr="60835917-strupmf-strumpfovi-stigli-hrvatska-hrvatsk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1643050"/>
            <a:ext cx="454342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SE ZOVE KRALJ LAVOVA?</a:t>
            </a:r>
            <a:endParaRPr lang="hr-HR" dirty="0"/>
          </a:p>
        </p:txBody>
      </p:sp>
      <p:pic>
        <p:nvPicPr>
          <p:cNvPr id="5" name="Rezervirano mjesto sadržaja 4" descr="kralj lavo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3429024" cy="342902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Simba</a:t>
            </a:r>
          </a:p>
          <a:p>
            <a:r>
              <a:rPr lang="hr-HR" dirty="0" smtClean="0"/>
              <a:t>B) </a:t>
            </a:r>
            <a:r>
              <a:rPr lang="hr-HR" dirty="0" err="1" smtClean="0"/>
              <a:t>Pumba</a:t>
            </a:r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err="1" smtClean="0"/>
              <a:t>Timon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SE NOĆU DOGAĐA S IGRAČKAMA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Spavaju</a:t>
            </a:r>
          </a:p>
          <a:p>
            <a:r>
              <a:rPr lang="hr-HR" dirty="0" smtClean="0"/>
              <a:t>B) Ožive</a:t>
            </a:r>
          </a:p>
          <a:p>
            <a:r>
              <a:rPr lang="hr-HR" dirty="0" smtClean="0"/>
              <a:t>C) Nestanu</a:t>
            </a:r>
            <a:endParaRPr lang="hr-HR" dirty="0"/>
          </a:p>
        </p:txBody>
      </p:sp>
      <p:pic>
        <p:nvPicPr>
          <p:cNvPr id="5" name="Rezervirano mjesto sadržaja 4" descr="index 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8992" y="1643050"/>
            <a:ext cx="507209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KAKO SE ZOVE DORIN PRATITELJ U CRTIĆU?</a:t>
            </a:r>
            <a:endParaRPr lang="hr-HR" dirty="0"/>
          </a:p>
        </p:txBody>
      </p:sp>
      <p:pic>
        <p:nvPicPr>
          <p:cNvPr id="5" name="Rezervirano mjesto sadržaja 4" descr="images 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3429024" cy="378621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Čarapa</a:t>
            </a:r>
          </a:p>
          <a:p>
            <a:r>
              <a:rPr lang="hr-HR" dirty="0" smtClean="0"/>
              <a:t>B) Čizma</a:t>
            </a:r>
          </a:p>
          <a:p>
            <a:r>
              <a:rPr lang="hr-HR" dirty="0" smtClean="0"/>
              <a:t>C) Cipela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ŠTO JE SHREK?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</a:t>
            </a:r>
            <a:r>
              <a:rPr lang="hr-HR" dirty="0" err="1" smtClean="0"/>
              <a:t>Ogar</a:t>
            </a:r>
            <a:endParaRPr lang="hr-HR" dirty="0" smtClean="0"/>
          </a:p>
          <a:p>
            <a:r>
              <a:rPr lang="hr-HR" dirty="0" smtClean="0"/>
              <a:t>B) Mačak</a:t>
            </a:r>
          </a:p>
          <a:p>
            <a:r>
              <a:rPr lang="hr-HR" dirty="0" smtClean="0"/>
              <a:t>C) Princ</a:t>
            </a:r>
            <a:endParaRPr lang="hr-HR" dirty="0"/>
          </a:p>
        </p:txBody>
      </p:sp>
      <p:pic>
        <p:nvPicPr>
          <p:cNvPr id="5" name="Rezervirano mjesto sadržaja 4" descr="images 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8992" y="1857364"/>
            <a:ext cx="5000660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KOJA HRANA POPAJU DAJE SNAGU?</a:t>
            </a:r>
            <a:endParaRPr lang="hr-HR" dirty="0"/>
          </a:p>
        </p:txBody>
      </p:sp>
      <p:pic>
        <p:nvPicPr>
          <p:cNvPr id="5" name="Rezervirano mjesto sadržaja 4" descr="pet-crtanih-likova-koji-su-sigurno-bili-na-droga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075" y="2637631"/>
            <a:ext cx="3752850" cy="2543175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Čokolada</a:t>
            </a:r>
          </a:p>
          <a:p>
            <a:r>
              <a:rPr lang="hr-HR" dirty="0" smtClean="0"/>
              <a:t>B) Špinat</a:t>
            </a:r>
          </a:p>
          <a:p>
            <a:r>
              <a:rPr lang="hr-HR" dirty="0" smtClean="0"/>
              <a:t>C) Juha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ŽIVOTINJA JE MIKI MAUS?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Miš</a:t>
            </a:r>
          </a:p>
          <a:p>
            <a:r>
              <a:rPr lang="hr-HR" dirty="0" smtClean="0"/>
              <a:t>B) Medvjed</a:t>
            </a:r>
          </a:p>
          <a:p>
            <a:r>
              <a:rPr lang="hr-HR" dirty="0" smtClean="0"/>
              <a:t>C) Hrčak</a:t>
            </a:r>
            <a:endParaRPr lang="hr-HR" dirty="0"/>
          </a:p>
        </p:txBody>
      </p:sp>
      <p:pic>
        <p:nvPicPr>
          <p:cNvPr id="5" name="Rezervirano mjesto sadržaja 4" descr="novogodisnje-cestitke0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7554" y="1714488"/>
            <a:ext cx="5214946" cy="3623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VRSTA RIBICE JE NEMO?</a:t>
            </a:r>
            <a:endParaRPr lang="hr-HR" dirty="0"/>
          </a:p>
        </p:txBody>
      </p:sp>
      <p:pic>
        <p:nvPicPr>
          <p:cNvPr id="5" name="Rezervirano mjesto sadržaja 4" descr="images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3012" y="1928802"/>
            <a:ext cx="3400426" cy="350046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Morski pas</a:t>
            </a:r>
          </a:p>
          <a:p>
            <a:r>
              <a:rPr lang="hr-HR" dirty="0" smtClean="0"/>
              <a:t>B) Murina</a:t>
            </a:r>
          </a:p>
          <a:p>
            <a:r>
              <a:rPr lang="hr-HR" dirty="0" smtClean="0"/>
              <a:t>C) Riba klaun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TKO JE JURIĆU NAJBOLJI PRIJATELJ?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Šlep</a:t>
            </a:r>
          </a:p>
          <a:p>
            <a:r>
              <a:rPr lang="hr-HR" dirty="0" smtClean="0"/>
              <a:t>B) Sanja</a:t>
            </a:r>
          </a:p>
          <a:p>
            <a:r>
              <a:rPr lang="hr-HR" dirty="0" smtClean="0"/>
              <a:t>C) Šik </a:t>
            </a:r>
            <a:r>
              <a:rPr lang="hr-HR" dirty="0" err="1" smtClean="0"/>
              <a:t>Hiks</a:t>
            </a:r>
            <a:endParaRPr lang="hr-HR" dirty="0"/>
          </a:p>
        </p:txBody>
      </p:sp>
      <p:pic>
        <p:nvPicPr>
          <p:cNvPr id="5" name="Rezervirano mjesto sadržaja 4" descr="header494918016756nvhgtwbmc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14678" y="1643050"/>
            <a:ext cx="5472122" cy="3518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SE MALA SIRENA ZOVE?</a:t>
            </a:r>
            <a:endParaRPr lang="hr-HR" dirty="0"/>
          </a:p>
        </p:txBody>
      </p:sp>
      <p:pic>
        <p:nvPicPr>
          <p:cNvPr id="5" name="Rezervirano mjesto sadržaja 4" descr="image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3950" y="1714488"/>
            <a:ext cx="3590926" cy="385765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Anita</a:t>
            </a:r>
          </a:p>
          <a:p>
            <a:r>
              <a:rPr lang="hr-HR" dirty="0" smtClean="0"/>
              <a:t>B) </a:t>
            </a:r>
            <a:r>
              <a:rPr lang="hr-HR" dirty="0" err="1" smtClean="0"/>
              <a:t>Ariela</a:t>
            </a:r>
            <a:endParaRPr lang="hr-HR" dirty="0" smtClean="0"/>
          </a:p>
          <a:p>
            <a:r>
              <a:rPr lang="hr-HR" dirty="0" smtClean="0"/>
              <a:t>C) Anđa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ASTERIXU DAJE POSEBNU MOĆ?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Špinat</a:t>
            </a:r>
          </a:p>
          <a:p>
            <a:r>
              <a:rPr lang="hr-HR" dirty="0" smtClean="0"/>
              <a:t>B) Čarobni napitak</a:t>
            </a:r>
          </a:p>
          <a:p>
            <a:r>
              <a:rPr lang="hr-HR" dirty="0" smtClean="0"/>
              <a:t>C) Veprovina</a:t>
            </a:r>
            <a:endParaRPr lang="hr-HR" dirty="0"/>
          </a:p>
        </p:txBody>
      </p:sp>
      <p:pic>
        <p:nvPicPr>
          <p:cNvPr id="5" name="Rezervirano mjesto sadržaja 4" descr="asterix_asterix-obelix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1643050"/>
            <a:ext cx="4686304" cy="4059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KOJE JE OMILJENO GARFIELDOVO JELO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čokolada</a:t>
            </a:r>
          </a:p>
          <a:p>
            <a:r>
              <a:rPr lang="hr-HR" dirty="0" smtClean="0"/>
              <a:t>B) lazanje</a:t>
            </a:r>
          </a:p>
          <a:p>
            <a:r>
              <a:rPr lang="hr-HR" dirty="0" smtClean="0"/>
              <a:t>C) miševi</a:t>
            </a:r>
            <a:endParaRPr lang="hr-HR" dirty="0"/>
          </a:p>
        </p:txBody>
      </p:sp>
      <p:pic>
        <p:nvPicPr>
          <p:cNvPr id="5" name="Rezervirano mjesto sadržaja 4" descr="ind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857364"/>
            <a:ext cx="4429156" cy="378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KOJE JE BOJE PINK PANTHER?</a:t>
            </a:r>
            <a:endParaRPr lang="hr-HR" dirty="0"/>
          </a:p>
        </p:txBody>
      </p:sp>
      <p:pic>
        <p:nvPicPr>
          <p:cNvPr id="5" name="Rezervirano mjesto sadržaja 4" descr="pinkyrt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714488"/>
            <a:ext cx="3810000" cy="421484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Zelene</a:t>
            </a:r>
          </a:p>
          <a:p>
            <a:r>
              <a:rPr lang="hr-HR" dirty="0" smtClean="0"/>
              <a:t>B) Crvene</a:t>
            </a:r>
          </a:p>
          <a:p>
            <a:r>
              <a:rPr lang="hr-HR" dirty="0" smtClean="0"/>
              <a:t>C) </a:t>
            </a:r>
            <a:r>
              <a:rPr lang="hr-HR" dirty="0" err="1" smtClean="0"/>
              <a:t>Roze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U ŠTO SE NA KRAJU CRTIĆA PRETVORI ZVIJER?</a:t>
            </a:r>
            <a:endParaRPr lang="hr-HR" dirty="0"/>
          </a:p>
        </p:txBody>
      </p:sp>
      <p:pic>
        <p:nvPicPr>
          <p:cNvPr id="5" name="Rezervirano mjesto sadržaja 4" descr="index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2037" y="1785926"/>
            <a:ext cx="3224211" cy="378621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U žabu</a:t>
            </a:r>
          </a:p>
          <a:p>
            <a:r>
              <a:rPr lang="hr-HR" dirty="0" smtClean="0"/>
              <a:t>B) U vješticu</a:t>
            </a:r>
          </a:p>
          <a:p>
            <a:r>
              <a:rPr lang="hr-HR" dirty="0" smtClean="0"/>
              <a:t>C) U princa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BRAVO!!!!! </a:t>
            </a:r>
            <a:endParaRPr lang="hr-HR" dirty="0"/>
          </a:p>
        </p:txBody>
      </p:sp>
      <p:pic>
        <p:nvPicPr>
          <p:cNvPr id="4" name="Rezervirano mjesto sadržaja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554" y="1340760"/>
            <a:ext cx="6507470" cy="4874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KAKO SE ZOVE MAČAK IZ CRTIĆA TOM I JERRY ?</a:t>
            </a:r>
            <a:endParaRPr lang="hr-HR" dirty="0"/>
          </a:p>
        </p:txBody>
      </p:sp>
      <p:pic>
        <p:nvPicPr>
          <p:cNvPr id="5" name="Rezervirano mjesto sadržaja 4" descr="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2537" y="1785926"/>
            <a:ext cx="3248025" cy="357190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Tom</a:t>
            </a:r>
          </a:p>
          <a:p>
            <a:r>
              <a:rPr lang="hr-HR" dirty="0" smtClean="0"/>
              <a:t>B) </a:t>
            </a:r>
            <a:r>
              <a:rPr lang="hr-HR" dirty="0" err="1" smtClean="0"/>
              <a:t>Garfield</a:t>
            </a:r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err="1" smtClean="0"/>
              <a:t>Micko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JE ZEKOSLAVU OMILJENA HRANA?</a:t>
            </a:r>
            <a:endParaRPr lang="hr-HR" dirty="0"/>
          </a:p>
        </p:txBody>
      </p:sp>
      <p:pic>
        <p:nvPicPr>
          <p:cNvPr id="5" name="Rezervirano mjesto sadržaja 4" descr="zekoslav-mrkv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000" y="1428736"/>
            <a:ext cx="5254636" cy="368698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Kupus</a:t>
            </a:r>
          </a:p>
          <a:p>
            <a:r>
              <a:rPr lang="hr-HR" dirty="0" smtClean="0"/>
              <a:t>B) Čokolada</a:t>
            </a:r>
          </a:p>
          <a:p>
            <a:r>
              <a:rPr lang="hr-HR" dirty="0" smtClean="0"/>
              <a:t>C) Mrkva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KAKO SE ZOVE MALENI CRVENI TRAKTOR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Traktor Bob</a:t>
            </a:r>
          </a:p>
          <a:p>
            <a:r>
              <a:rPr lang="hr-HR" dirty="0" smtClean="0"/>
              <a:t>B) Traktor Jura</a:t>
            </a:r>
          </a:p>
          <a:p>
            <a:r>
              <a:rPr lang="hr-HR" dirty="0" smtClean="0"/>
              <a:t>C) Traktor Tom</a:t>
            </a:r>
            <a:endParaRPr lang="hr-HR" dirty="0"/>
          </a:p>
        </p:txBody>
      </p:sp>
      <p:pic>
        <p:nvPicPr>
          <p:cNvPr id="5" name="Rezervirano mjesto sadržaja 4" descr="traktor-tom-crtici-sinkronizirano-hrvatski-slika-129239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8992" y="1571612"/>
            <a:ext cx="5257808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JE BOJE VLAK TOMICA?</a:t>
            </a:r>
            <a:endParaRPr lang="hr-HR" dirty="0"/>
          </a:p>
        </p:txBody>
      </p:sp>
      <p:pic>
        <p:nvPicPr>
          <p:cNvPr id="5" name="Rezervirano mjesto sadržaja 4" descr="index 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2037" y="1928802"/>
            <a:ext cx="3509963" cy="342902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Žute</a:t>
            </a:r>
          </a:p>
          <a:p>
            <a:r>
              <a:rPr lang="hr-HR" dirty="0" smtClean="0"/>
              <a:t>B) Plave</a:t>
            </a:r>
          </a:p>
          <a:p>
            <a:r>
              <a:rPr lang="hr-HR" dirty="0" smtClean="0"/>
              <a:t>C) Bijele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ŠTO JE FIFI?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Djevojčica</a:t>
            </a:r>
          </a:p>
          <a:p>
            <a:r>
              <a:rPr lang="hr-HR" dirty="0" smtClean="0"/>
              <a:t>B) Cvijet</a:t>
            </a:r>
          </a:p>
          <a:p>
            <a:r>
              <a:rPr lang="hr-HR" dirty="0" smtClean="0"/>
              <a:t>C) Bubamara</a:t>
            </a:r>
            <a:endParaRPr lang="hr-HR" dirty="0"/>
          </a:p>
        </p:txBody>
      </p:sp>
      <p:pic>
        <p:nvPicPr>
          <p:cNvPr id="5" name="Rezervirano mjesto sadržaja 4" descr="index 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785926"/>
            <a:ext cx="4071965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 KOJEG SU CRTIĆA LIKOVI : VJEKO, STANKO, JURA I STELA?</a:t>
            </a:r>
            <a:endParaRPr lang="hr-HR" dirty="0"/>
          </a:p>
        </p:txBody>
      </p:sp>
      <p:pic>
        <p:nvPicPr>
          <p:cNvPr id="5" name="Rezervirano mjesto sadržaja 4" descr="1dd2abe0b5eb3d28930bf98728cac216_view_artic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400052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A) Preko ograde</a:t>
            </a:r>
          </a:p>
          <a:p>
            <a:r>
              <a:rPr lang="hr-HR" dirty="0" smtClean="0"/>
              <a:t>B) Madagaskar</a:t>
            </a:r>
          </a:p>
          <a:p>
            <a:r>
              <a:rPr lang="hr-HR" dirty="0" smtClean="0"/>
              <a:t>C) </a:t>
            </a:r>
            <a:r>
              <a:rPr lang="hr-HR" dirty="0" err="1" smtClean="0"/>
              <a:t>Winx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nica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iv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69</TotalTime>
  <Words>513</Words>
  <Application>Microsoft Office PowerPoint</Application>
  <PresentationFormat>Prikaz na zaslonu (4:3)</PresentationFormat>
  <Paragraphs>122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Livnica</vt:lpstr>
      <vt:lpstr>ANIMIRANI FILM</vt:lpstr>
      <vt:lpstr>KAKO SE ZOVE JEDINI ŠTRUMPF SA CRVENOM KAPICOM ?</vt:lpstr>
      <vt:lpstr>KOJE JE OMILJENO GARFIELDOVO JELO ?</vt:lpstr>
      <vt:lpstr>KAKO SE ZOVE MAČAK IZ CRTIĆA TOM I JERRY ?</vt:lpstr>
      <vt:lpstr>ŠTO JE ZEKOSLAVU OMILJENA HRANA?</vt:lpstr>
      <vt:lpstr>KAKO SE ZOVE MALENI CRVENI TRAKTOR ?</vt:lpstr>
      <vt:lpstr>KOJE JE BOJE VLAK TOMICA?</vt:lpstr>
      <vt:lpstr>ŠTO JE FIFI?</vt:lpstr>
      <vt:lpstr>IZ KOJEG SU CRTIĆA LIKOVI : VJEKO, STANKO, JURA I STELA?</vt:lpstr>
      <vt:lpstr>KOJA SE ŽIVOTINJA IZ MADAGASKARA ZOVE MARTI?</vt:lpstr>
      <vt:lpstr>ŠTO VJEVERICA TRAŽI U CRTIĆU LEDENO DOBA?</vt:lpstr>
      <vt:lpstr>ŠTO JE PO ZANIMANJU BALTAZAR?</vt:lpstr>
      <vt:lpstr>PAT I MAT LIKOVI SU IZ CRTIĆA :</vt:lpstr>
      <vt:lpstr>ŠTO JE CASPER?</vt:lpstr>
      <vt:lpstr>POMOĆU ČEGA JE LETJELA KUĆA U CRTIĆU NEBESA ?</vt:lpstr>
      <vt:lpstr>ODAKLE DOLAZE OVA ČUDOVIŠTA?</vt:lpstr>
      <vt:lpstr>KAKO SE ZOVE GLAVNI LIK IZ OVOG CRTIĆA?</vt:lpstr>
      <vt:lpstr>ŠTO JE OBITELJI PRAŠČIĆ OMILJENA ZABAVA?</vt:lpstr>
      <vt:lpstr>GDJE ŽIVI SPUŽVA BOB?</vt:lpstr>
      <vt:lpstr>KAKO SE ZOVE KRALJ LAVOVA?</vt:lpstr>
      <vt:lpstr>ŠTO SE NOĆU DOGAĐA S IGRAČKAMA ?</vt:lpstr>
      <vt:lpstr>KAKO SE ZOVE DORIN PRATITELJ U CRTIĆU?</vt:lpstr>
      <vt:lpstr>ŠTO JE SHREK?</vt:lpstr>
      <vt:lpstr>KOJA HRANA POPAJU DAJE SNAGU?</vt:lpstr>
      <vt:lpstr>KOJA ŽIVOTINJA JE MIKI MAUS?</vt:lpstr>
      <vt:lpstr>KOJA VRSTA RIBICE JE NEMO?</vt:lpstr>
      <vt:lpstr>TKO JE JURIĆU NAJBOLJI PRIJATELJ?</vt:lpstr>
      <vt:lpstr>KAKO SE MALA SIRENA ZOVE?</vt:lpstr>
      <vt:lpstr>ŠTO ASTERIXU DAJE POSEBNU MOĆ?</vt:lpstr>
      <vt:lpstr>KOJE JE BOJE PINK PANTHER?</vt:lpstr>
      <vt:lpstr>U ŠTO SE NA KRAJU CRTIĆA PRETVORI ZVIJER?</vt:lpstr>
      <vt:lpstr>BRAVO!!!!!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ANIMIRANI FILM</dc:title>
  <dc:creator>Marko</dc:creator>
  <cp:lastModifiedBy>Marko</cp:lastModifiedBy>
  <cp:revision>37</cp:revision>
  <dcterms:created xsi:type="dcterms:W3CDTF">2013-10-25T07:22:49Z</dcterms:created>
  <dcterms:modified xsi:type="dcterms:W3CDTF">2013-10-25T08:32:33Z</dcterms:modified>
</cp:coreProperties>
</file>