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65" r:id="rId4"/>
    <p:sldId id="267" r:id="rId5"/>
    <p:sldId id="274" r:id="rId6"/>
    <p:sldId id="268" r:id="rId7"/>
    <p:sldId id="269" r:id="rId8"/>
    <p:sldId id="271" r:id="rId9"/>
    <p:sldId id="270" r:id="rId10"/>
    <p:sldId id="272" r:id="rId11"/>
    <p:sldId id="27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9258052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8014291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4546606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7979526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307092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867654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13663319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88936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2481189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32974875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168521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82971291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6499645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34948341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2114246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73208134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4193332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FAD46FC-D403-4552-97FE-0F6F20D078BF}" type="datetimeFigureOut">
              <a:rPr lang="hr-HR" smtClean="0"/>
              <a:pPr/>
              <a:t>20.4.2020.</a:t>
            </a:fld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DEB8D16-6C3B-4E5F-87F1-814E6A029D9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3064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3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5.pn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D31649-0BD1-43CB-9D85-6FA274E9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7B14774-1D8B-4728-863A-033451880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8049" y="3676461"/>
            <a:ext cx="8179414" cy="93881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xmlns="" id="{E6AC0547-A3A1-4BF7-A006-1DABD3DAC601}"/>
              </a:ext>
            </a:extLst>
          </p:cNvPr>
          <p:cNvSpPr/>
          <p:nvPr/>
        </p:nvSpPr>
        <p:spPr>
          <a:xfrm>
            <a:off x="4358936" y="3637620"/>
            <a:ext cx="506027" cy="512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7964A80-8071-49BE-ABC1-B6AD970BF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349" t="10745" r="33686" b="6084"/>
          <a:stretch/>
        </p:blipFill>
        <p:spPr>
          <a:xfrm>
            <a:off x="72103" y="2104008"/>
            <a:ext cx="1933300" cy="4686808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xmlns="" id="{42B791EC-0D5E-41BE-A7DA-E66D8C3A9FAF}"/>
              </a:ext>
            </a:extLst>
          </p:cNvPr>
          <p:cNvCxnSpPr>
            <a:cxnSpLocks/>
          </p:cNvCxnSpPr>
          <p:nvPr/>
        </p:nvCxnSpPr>
        <p:spPr>
          <a:xfrm flipH="1">
            <a:off x="4860396" y="3172651"/>
            <a:ext cx="1166066" cy="548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A8EA64A9-107B-42A8-B4B6-073435BAB355}"/>
              </a:ext>
            </a:extLst>
          </p:cNvPr>
          <p:cNvSpPr txBox="1">
            <a:spLocks/>
          </p:cNvSpPr>
          <p:nvPr/>
        </p:nvSpPr>
        <p:spPr>
          <a:xfrm>
            <a:off x="1613633" y="2739262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pokrenuo/la prezentaciju pritisni: </a:t>
            </a:r>
          </a:p>
        </p:txBody>
      </p:sp>
    </p:spTree>
    <p:extLst>
      <p:ext uri="{BB962C8B-B14F-4D97-AF65-F5344CB8AC3E}">
        <p14:creationId xmlns:p14="http://schemas.microsoft.com/office/powerpoint/2010/main" xmlns="" val="862662301"/>
      </p:ext>
    </p:extLst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A5EBE55C-F38F-48E6-AB90-E16288EF4485}"/>
              </a:ext>
            </a:extLst>
          </p:cNvPr>
          <p:cNvSpPr txBox="1">
            <a:spLocks/>
          </p:cNvSpPr>
          <p:nvPr/>
        </p:nvSpPr>
        <p:spPr bwMode="gray">
          <a:xfrm>
            <a:off x="3702156" y="891100"/>
            <a:ext cx="5095359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400">
                <a:latin typeface="Times New Roman" panose="02020603050405020304" pitchFamily="18" charset="0"/>
                <a:cs typeface="Times New Roman" panose="02020603050405020304" pitchFamily="18" charset="0"/>
              </a:rPr>
              <a:t>Pažljivo prati upute!</a:t>
            </a:r>
            <a:endParaRPr lang="hr-H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9C54670-DFFD-4D24-ADE2-D3A7F3D1A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35"/>
          <a:stretch/>
        </p:blipFill>
        <p:spPr>
          <a:xfrm>
            <a:off x="0" y="35819"/>
            <a:ext cx="2921628" cy="2631283"/>
          </a:xfrm>
          <a:prstGeom prst="rect">
            <a:avLst/>
          </a:prstGeom>
        </p:spPr>
      </p:pic>
      <p:pic>
        <p:nvPicPr>
          <p:cNvPr id="7" name="Grafika 6" descr="Laboratorijska posuda">
            <a:extLst>
              <a:ext uri="{FF2B5EF4-FFF2-40B4-BE49-F238E27FC236}">
                <a16:creationId xmlns:a16="http://schemas.microsoft.com/office/drawing/2014/main" xmlns="" id="{94EE2892-3BAC-40FC-BC0E-80E637390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66129" y="142351"/>
            <a:ext cx="1008512" cy="1008512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AD574CE2-5136-490A-8ACF-4B480DC9CFAD}"/>
              </a:ext>
            </a:extLst>
          </p:cNvPr>
          <p:cNvSpPr txBox="1">
            <a:spLocks/>
          </p:cNvSpPr>
          <p:nvPr/>
        </p:nvSpPr>
        <p:spPr>
          <a:xfrm>
            <a:off x="277016" y="2977230"/>
            <a:ext cx="4516926" cy="1470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Što se dogodilo?</a:t>
            </a:r>
          </a:p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Sapunica i deterdžent odbijaju papar (viruse)! 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82CF1F2-1EC3-41AF-A75E-E1CD874BE4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63" b="25700"/>
          <a:stretch/>
        </p:blipFill>
        <p:spPr>
          <a:xfrm>
            <a:off x="1710126" y="3956050"/>
            <a:ext cx="2423003" cy="2866131"/>
          </a:xfrm>
          <a:prstGeom prst="rect">
            <a:avLst/>
          </a:prstGeom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977C1A73-0E20-424C-984C-7E0E95F45FD2}"/>
              </a:ext>
            </a:extLst>
          </p:cNvPr>
          <p:cNvSpPr txBox="1">
            <a:spLocks/>
          </p:cNvSpPr>
          <p:nvPr/>
        </p:nvSpPr>
        <p:spPr>
          <a:xfrm>
            <a:off x="5948039" y="4556158"/>
            <a:ext cx="5425102" cy="72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si zaključio/la iz ovoga pokusa?</a:t>
            </a:r>
          </a:p>
          <a:p>
            <a:pPr marL="0" indent="0">
              <a:buFont typeface="Wingdings 3" charset="2"/>
              <a:buNone/>
            </a:pPr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2220092-7256-414D-879A-D5B09151F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6129" y="2862290"/>
            <a:ext cx="1845972" cy="1554051"/>
          </a:xfrm>
          <a:prstGeom prst="rect">
            <a:avLst/>
          </a:prstGeom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564D2E33-8E8E-4275-9530-2C4556619245}"/>
              </a:ext>
            </a:extLst>
          </p:cNvPr>
          <p:cNvSpPr txBox="1">
            <a:spLocks/>
          </p:cNvSpPr>
          <p:nvPr/>
        </p:nvSpPr>
        <p:spPr>
          <a:xfrm>
            <a:off x="6096000" y="5451858"/>
            <a:ext cx="5425102" cy="72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je važno prati ruke kako bismo se zaštitili od svih virusa i bakterija oko nas!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190BF165-1D00-4CF8-A0F4-369AF985E5A3}"/>
              </a:ext>
            </a:extLst>
          </p:cNvPr>
          <p:cNvSpPr/>
          <p:nvPr/>
        </p:nvSpPr>
        <p:spPr>
          <a:xfrm>
            <a:off x="6019060" y="5389115"/>
            <a:ext cx="5628443" cy="905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3642976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632274B-13D3-4831-9FFF-C9367D39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263" y="2693325"/>
            <a:ext cx="3594599" cy="129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Ekipa za danas smo gotovi! 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Vidimo se sutra!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AAC66C3-848A-410B-AEFE-9FF6506F98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349" t="10745" r="33686" b="6084"/>
          <a:stretch/>
        </p:blipFill>
        <p:spPr>
          <a:xfrm flipH="1">
            <a:off x="9703312" y="2171192"/>
            <a:ext cx="1938291" cy="4686808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98F2E54A-E5F5-4A1B-BFA7-6CBE0B24EDB2}"/>
              </a:ext>
            </a:extLst>
          </p:cNvPr>
          <p:cNvSpPr/>
          <p:nvPr/>
        </p:nvSpPr>
        <p:spPr>
          <a:xfrm>
            <a:off x="5241850" y="2386018"/>
            <a:ext cx="4461462" cy="1378308"/>
          </a:xfrm>
          <a:prstGeom prst="wedgeEllipseCallout">
            <a:avLst>
              <a:gd name="adj1" fmla="val 48529"/>
              <a:gd name="adj2" fmla="val 5918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EB93C23-4872-4D34-BB49-1EA8D4E0A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37"/>
          <a:stretch/>
        </p:blipFill>
        <p:spPr>
          <a:xfrm>
            <a:off x="257957" y="3242732"/>
            <a:ext cx="4461462" cy="36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632983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901034C-AB2A-40CD-928C-4AE4B8E2CEC1}"/>
              </a:ext>
            </a:extLst>
          </p:cNvPr>
          <p:cNvSpPr txBox="1">
            <a:spLocks/>
          </p:cNvSpPr>
          <p:nvPr/>
        </p:nvSpPr>
        <p:spPr bwMode="gray">
          <a:xfrm>
            <a:off x="1607715" y="826138"/>
            <a:ext cx="8825658" cy="1537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A712CC1-B3E5-44E6-B085-DBE7A824E6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371" y="2541489"/>
            <a:ext cx="5298346" cy="35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152169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2D773841-21A1-4539-BCFB-4F9B8FD728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15294" y="850797"/>
            <a:ext cx="876141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Dragi moji učenici, 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nadam se da ste Uskrs proveli u lijepoj atmosferi sa svojom obitelji!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767428B-527C-4221-BD21-5FE4D93A2F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349" t="10745" r="33686" b="6084"/>
          <a:stretch/>
        </p:blipFill>
        <p:spPr>
          <a:xfrm>
            <a:off x="560374" y="2096623"/>
            <a:ext cx="1933300" cy="468680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26A6DA9-410D-4BEA-B0F6-FA2D567CF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8554" y="4440027"/>
            <a:ext cx="1903628" cy="235078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C8AB9332-005F-43FA-BC7F-75DE4FED1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6412" y="2412832"/>
            <a:ext cx="3412974" cy="437798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0CA50192-625B-43D0-9D65-5943EEBE85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8819" y="2705062"/>
            <a:ext cx="2969351" cy="41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482224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E88A2DB0-F8AF-45A1-A60D-2B8A23DD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49" y="868532"/>
            <a:ext cx="8903445" cy="791591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zamisli da si znanstvenik/</a:t>
            </a:r>
            <a:r>
              <a:rPr lang="hr-H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ica</a:t>
            </a:r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81001D4F-46D2-4905-9E74-5209BE17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83" y="2644189"/>
            <a:ext cx="876141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Izvedi pokus koji sam ti pripremila.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izvođenju pokusa inače nam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potrebna zaštitna oprema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(zaštitne naočale, kuta, rukavice)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današnji pokus je bezopasan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ti ne treba zaštitna oprema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EF60260-4A75-4371-91F4-0C6953087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349" t="10745" r="33686" b="6084"/>
          <a:stretch/>
        </p:blipFill>
        <p:spPr>
          <a:xfrm>
            <a:off x="163763" y="2171192"/>
            <a:ext cx="1933300" cy="468680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054148F-F2FC-442B-9B63-CE79930FA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1" t="5374" b="11629"/>
          <a:stretch/>
        </p:blipFill>
        <p:spPr>
          <a:xfrm>
            <a:off x="7138579" y="3240350"/>
            <a:ext cx="5065267" cy="36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524557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B18A55-C61A-4484-87D6-25C703DE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22" y="1067540"/>
            <a:ext cx="4819716" cy="47229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ćemo naučiti ovim pokusom?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se dodirom šire virusi i kako se od njih zaštititi!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97FBB3-5728-43B3-9F46-A4039F75B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181245A-49A5-4CB0-A163-F8D020A17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2407" y="2002941"/>
            <a:ext cx="5374194" cy="3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913970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6FB6942C-C588-470A-9121-B17077C5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	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7F91ADC0-2437-4477-ADB4-3167E770C46C}"/>
              </a:ext>
            </a:extLst>
          </p:cNvPr>
          <p:cNvSpPr/>
          <p:nvPr/>
        </p:nvSpPr>
        <p:spPr>
          <a:xfrm>
            <a:off x="677353" y="502737"/>
            <a:ext cx="53062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Potreban pribor: </a:t>
            </a:r>
            <a:br>
              <a:rPr lang="hr-HR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duboki tanjur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čaša vode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papar (zamisli da je to virus)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deterdžent za pranje posuđa ili tekući sapun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4C37577-71CF-4F7E-9EBC-994D4D75E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38" b="23038"/>
          <a:stretch/>
        </p:blipFill>
        <p:spPr>
          <a:xfrm>
            <a:off x="7170768" y="355480"/>
            <a:ext cx="3067973" cy="166969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90A7C80-E472-4898-B379-524E5DDB1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599" y="2236476"/>
            <a:ext cx="2768695" cy="184579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1A35779-EF3F-41E4-8727-7A81E97F6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403"/>
          <a:stretch/>
        </p:blipFill>
        <p:spPr>
          <a:xfrm>
            <a:off x="9970158" y="3509139"/>
            <a:ext cx="1544489" cy="299338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4E9232BC-B27B-4BC9-906E-09BDACBD23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98" r="26960"/>
          <a:stretch/>
        </p:blipFill>
        <p:spPr>
          <a:xfrm>
            <a:off x="5403798" y="4402927"/>
            <a:ext cx="1109709" cy="237921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D43EDDA5-39CE-430D-8597-10DFFB0DD1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475" y="4402928"/>
            <a:ext cx="3391158" cy="2419026"/>
          </a:xfrm>
          <a:prstGeom prst="rect">
            <a:avLst/>
          </a:prstGeom>
        </p:spPr>
      </p:pic>
      <p:sp>
        <p:nvSpPr>
          <p:cNvPr id="19" name="Pravokutnik 18">
            <a:extLst>
              <a:ext uri="{FF2B5EF4-FFF2-40B4-BE49-F238E27FC236}">
                <a16:creationId xmlns:a16="http://schemas.microsoft.com/office/drawing/2014/main" xmlns="" id="{67C91A15-6A44-424B-A8AD-27802AE3DE74}"/>
              </a:ext>
            </a:extLst>
          </p:cNvPr>
          <p:cNvSpPr/>
          <p:nvPr/>
        </p:nvSpPr>
        <p:spPr>
          <a:xfrm>
            <a:off x="3679682" y="4412880"/>
            <a:ext cx="1743462" cy="2008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84E58C59-0703-4D4E-AB93-89BC9C2DD1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6" t="2575" r="28103" b="5487"/>
          <a:stretch/>
        </p:blipFill>
        <p:spPr>
          <a:xfrm>
            <a:off x="4326811" y="4412880"/>
            <a:ext cx="1109708" cy="237921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859C8545-3FC0-4C7E-A7B1-1EFB41DCF5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563" y="4574176"/>
            <a:ext cx="2283824" cy="22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679221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E1982D-E28C-4181-9517-21B283D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156" y="891100"/>
            <a:ext cx="5095359" cy="728480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Pažljivo prati upute!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57E181D-63CA-4482-B9CA-845C2F51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5" y="3074405"/>
            <a:ext cx="3399291" cy="630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 tanjur polako ulij vodu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F2B2D9-D31A-4E0F-B196-772AFADC1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96" b="14692"/>
          <a:stretch/>
        </p:blipFill>
        <p:spPr>
          <a:xfrm>
            <a:off x="320453" y="3704718"/>
            <a:ext cx="2429968" cy="284734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32E7C359-3E50-4BB2-A4E3-306607A27AA6}"/>
              </a:ext>
            </a:extLst>
          </p:cNvPr>
          <p:cNvSpPr txBox="1">
            <a:spLocks/>
          </p:cNvSpPr>
          <p:nvPr/>
        </p:nvSpPr>
        <p:spPr>
          <a:xfrm>
            <a:off x="3427209" y="3630456"/>
            <a:ext cx="3399291" cy="630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Pričekaj da se voda umiri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7973178-37A6-49FC-88C9-4A3612524B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1" t="937" r="15062" b="-937"/>
          <a:stretch/>
        </p:blipFill>
        <p:spPr>
          <a:xfrm>
            <a:off x="3586579" y="4260769"/>
            <a:ext cx="3080552" cy="2569132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375A2DE4-A038-42EC-AD52-BB94C55D9DA7}"/>
              </a:ext>
            </a:extLst>
          </p:cNvPr>
          <p:cNvSpPr txBox="1">
            <a:spLocks/>
          </p:cNvSpPr>
          <p:nvPr/>
        </p:nvSpPr>
        <p:spPr>
          <a:xfrm>
            <a:off x="7405156" y="2585880"/>
            <a:ext cx="4258944" cy="630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Papar (virus) posipaj po površini vode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6399083-3AF8-42EB-8506-A57E3A36E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85" b="34690"/>
          <a:stretch/>
        </p:blipFill>
        <p:spPr>
          <a:xfrm>
            <a:off x="10251095" y="3641807"/>
            <a:ext cx="1620452" cy="133165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A1CAE516-3B4F-4753-B0F2-CAE52EC318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4" b="13398"/>
          <a:stretch/>
        </p:blipFill>
        <p:spPr>
          <a:xfrm>
            <a:off x="7648226" y="3248717"/>
            <a:ext cx="2476685" cy="342678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3453391C-0A9D-4A06-802D-FABB4A641F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35"/>
          <a:stretch/>
        </p:blipFill>
        <p:spPr>
          <a:xfrm>
            <a:off x="0" y="35819"/>
            <a:ext cx="2921628" cy="2631283"/>
          </a:xfrm>
          <a:prstGeom prst="rect">
            <a:avLst/>
          </a:prstGeom>
        </p:spPr>
      </p:pic>
      <p:pic>
        <p:nvPicPr>
          <p:cNvPr id="18" name="Grafika 17" descr="Boca">
            <a:extLst>
              <a:ext uri="{FF2B5EF4-FFF2-40B4-BE49-F238E27FC236}">
                <a16:creationId xmlns:a16="http://schemas.microsoft.com/office/drawing/2014/main" xmlns="" id="{8D8CB7EE-6370-44E8-BBF5-897495FD95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1095" y="35819"/>
            <a:ext cx="1131974" cy="11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475589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xmlns="" id="{02F134FD-FE48-4F81-912E-1D89B2B8F846}"/>
              </a:ext>
            </a:extLst>
          </p:cNvPr>
          <p:cNvSpPr txBox="1">
            <a:spLocks/>
          </p:cNvSpPr>
          <p:nvPr/>
        </p:nvSpPr>
        <p:spPr>
          <a:xfrm>
            <a:off x="2919256" y="3410132"/>
            <a:ext cx="4511473" cy="90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Prst umoči u vodu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 mjestu gdje ima papra – virusa)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F0690E9-7D0A-4CE8-ABEE-7C52CF349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4" b="13398"/>
          <a:stretch/>
        </p:blipFill>
        <p:spPr>
          <a:xfrm>
            <a:off x="300454" y="3284227"/>
            <a:ext cx="2476685" cy="3426780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xmlns="" id="{B874E60C-AB84-4729-B7E8-49A5B598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156" y="891100"/>
            <a:ext cx="5095359" cy="728480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Pažljivo prati upute!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127C4F1-B53B-4A03-88F0-402F719080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35"/>
          <a:stretch/>
        </p:blipFill>
        <p:spPr>
          <a:xfrm>
            <a:off x="0" y="35819"/>
            <a:ext cx="2921628" cy="2631283"/>
          </a:xfrm>
          <a:prstGeom prst="rect">
            <a:avLst/>
          </a:prstGeom>
        </p:spPr>
      </p:pic>
      <p:pic>
        <p:nvPicPr>
          <p:cNvPr id="10" name="Grafika 9" descr="Boca">
            <a:extLst>
              <a:ext uri="{FF2B5EF4-FFF2-40B4-BE49-F238E27FC236}">
                <a16:creationId xmlns:a16="http://schemas.microsoft.com/office/drawing/2014/main" xmlns="" id="{E6404144-FA14-42CA-AB60-F405A4D22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51095" y="35819"/>
            <a:ext cx="1131974" cy="1131974"/>
          </a:xfrm>
          <a:prstGeom prst="rect">
            <a:avLst/>
          </a:prstGeom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2F391634-AC01-4416-8EFA-0B5093A65934}"/>
              </a:ext>
            </a:extLst>
          </p:cNvPr>
          <p:cNvSpPr txBox="1">
            <a:spLocks/>
          </p:cNvSpPr>
          <p:nvPr/>
        </p:nvSpPr>
        <p:spPr>
          <a:xfrm>
            <a:off x="4825602" y="5169563"/>
            <a:ext cx="5798505" cy="523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Što se dogodilo s tvojim prstom i virusom?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6865BA2D-3EAA-42EF-9851-414871727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4414" y="3863468"/>
            <a:ext cx="2172809" cy="217280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B2C1976-5E48-4DB3-AC88-04DF1A5082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191" y="2246237"/>
            <a:ext cx="2172809" cy="1829202"/>
          </a:xfrm>
          <a:prstGeom prst="rect">
            <a:avLst/>
          </a:prstGeo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BD38BA35-C495-4675-B9D9-2922A9B77503}"/>
              </a:ext>
            </a:extLst>
          </p:cNvPr>
          <p:cNvSpPr/>
          <p:nvPr/>
        </p:nvSpPr>
        <p:spPr>
          <a:xfrm>
            <a:off x="4716184" y="5934035"/>
            <a:ext cx="717536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Papar (virus) je prešao na tvoj prst i tako se možeš zaraziti!</a:t>
            </a:r>
          </a:p>
        </p:txBody>
      </p:sp>
    </p:spTree>
    <p:extLst>
      <p:ext uri="{BB962C8B-B14F-4D97-AF65-F5344CB8AC3E}">
        <p14:creationId xmlns:p14="http://schemas.microsoft.com/office/powerpoint/2010/main" xmlns="" val="423722708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0BBAE81F-FC69-4EDA-9A41-FA483DEE3FD1}"/>
              </a:ext>
            </a:extLst>
          </p:cNvPr>
          <p:cNvSpPr txBox="1">
            <a:spLocks/>
          </p:cNvSpPr>
          <p:nvPr/>
        </p:nvSpPr>
        <p:spPr bwMode="gray">
          <a:xfrm>
            <a:off x="3702156" y="891100"/>
            <a:ext cx="5095359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400">
                <a:latin typeface="Times New Roman" panose="02020603050405020304" pitchFamily="18" charset="0"/>
                <a:cs typeface="Times New Roman" panose="02020603050405020304" pitchFamily="18" charset="0"/>
              </a:rPr>
              <a:t>Pažljivo prati upute!</a:t>
            </a:r>
            <a:endParaRPr lang="hr-H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782C1F53-54F1-45D8-BB21-945EFADB3F94}"/>
              </a:ext>
            </a:extLst>
          </p:cNvPr>
          <p:cNvSpPr txBox="1">
            <a:spLocks/>
          </p:cNvSpPr>
          <p:nvPr/>
        </p:nvSpPr>
        <p:spPr>
          <a:xfrm>
            <a:off x="3073482" y="2868780"/>
            <a:ext cx="4419291" cy="127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Sada prst umoči u sapunicu ili deterdžent za suđe. 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09190B2-C6D5-4D2C-8E30-21DC7ECCACA4}"/>
              </a:ext>
            </a:extLst>
          </p:cNvPr>
          <p:cNvSpPr txBox="1">
            <a:spLocks/>
          </p:cNvSpPr>
          <p:nvPr/>
        </p:nvSpPr>
        <p:spPr>
          <a:xfrm>
            <a:off x="3702156" y="4924567"/>
            <a:ext cx="6706183" cy="182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Što misliš da će se dogoditi sada kada prst umočen u sapunicu umočiš u vodu s paprom (virusom)?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Hoće li se dogoditi nešto drugačije?</a:t>
            </a:r>
          </a:p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Isprobaj!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9905520-5D89-4CD2-BE19-5E9B923B1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35"/>
          <a:stretch/>
        </p:blipFill>
        <p:spPr>
          <a:xfrm>
            <a:off x="0" y="35819"/>
            <a:ext cx="2921628" cy="26312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80E49B7-F0DC-4658-B4DB-AD9627F60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123"/>
          <a:stretch/>
        </p:blipFill>
        <p:spPr>
          <a:xfrm rot="10800000">
            <a:off x="533251" y="3193741"/>
            <a:ext cx="2455830" cy="3461653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B294C0C2-CC2D-42D3-A308-00D95F416C72}"/>
              </a:ext>
            </a:extLst>
          </p:cNvPr>
          <p:cNvSpPr/>
          <p:nvPr/>
        </p:nvSpPr>
        <p:spPr>
          <a:xfrm>
            <a:off x="680453" y="5584054"/>
            <a:ext cx="607683" cy="603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B65CCCC2-91D0-416A-961D-C0F1A7C0A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309" y="4799488"/>
            <a:ext cx="2172809" cy="2172809"/>
          </a:xfrm>
          <a:prstGeom prst="rect">
            <a:avLst/>
          </a:prstGeom>
        </p:spPr>
      </p:pic>
      <p:pic>
        <p:nvPicPr>
          <p:cNvPr id="16" name="Grafika 15" descr="Laboratorijska posuda">
            <a:extLst>
              <a:ext uri="{FF2B5EF4-FFF2-40B4-BE49-F238E27FC236}">
                <a16:creationId xmlns:a16="http://schemas.microsoft.com/office/drawing/2014/main" xmlns="" id="{39A8EDCD-81B7-4D30-B1BC-2D7AAB8805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66129" y="142351"/>
            <a:ext cx="1008512" cy="100851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AD306E8A-5D58-4C42-B53F-5D54E61F1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191" y="3046333"/>
            <a:ext cx="2172809" cy="18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117017"/>
      </p:ext>
    </p:extLst>
  </p:cSld>
  <p:clrMapOvr>
    <a:masterClrMapping/>
  </p:clrMapOvr>
  <p:transition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oba za sastanke za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206</Words>
  <Application>Microsoft Office PowerPoint</Application>
  <PresentationFormat>Prilagođeno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Soba za sastanke za ion</vt:lpstr>
      <vt:lpstr>Slajd 1</vt:lpstr>
      <vt:lpstr>Slajd 2</vt:lpstr>
      <vt:lpstr>Slajd 3</vt:lpstr>
      <vt:lpstr>Danas zamisli da si znanstvenik/ica!</vt:lpstr>
      <vt:lpstr>Što ćemo naučiti ovim pokusom?  Kako se dodirom šire virusi i kako se od njih zaštititi!  </vt:lpstr>
      <vt:lpstr> </vt:lpstr>
      <vt:lpstr>Pažljivo prati upute!</vt:lpstr>
      <vt:lpstr>Pažljivo prati upute!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Korisnik</cp:lastModifiedBy>
  <cp:revision>31</cp:revision>
  <dcterms:created xsi:type="dcterms:W3CDTF">2020-04-13T19:53:29Z</dcterms:created>
  <dcterms:modified xsi:type="dcterms:W3CDTF">2020-04-20T12:18:31Z</dcterms:modified>
</cp:coreProperties>
</file>